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65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1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43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3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2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8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3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КОНВЕКТИВТІ ЖЫЛУАЛМАСУ </a:t>
            </a:r>
            <a:br>
              <a:rPr lang="ru-RU" dirty="0" smtClean="0"/>
            </a:br>
            <a:r>
              <a:rPr lang="ru-RU" sz="2000" dirty="0" err="1" smtClean="0"/>
              <a:t>Құрастырған</a:t>
            </a:r>
            <a:r>
              <a:rPr lang="ru-RU" sz="2000" dirty="0" smtClean="0"/>
              <a:t>: ф.-</a:t>
            </a:r>
            <a:r>
              <a:rPr lang="ru-RU" sz="2000" dirty="0" err="1" smtClean="0"/>
              <a:t>м.ғ.к</a:t>
            </a:r>
            <a:r>
              <a:rPr lang="ru-RU" sz="2000" dirty="0" smtClean="0"/>
              <a:t>., </a:t>
            </a:r>
            <a:r>
              <a:rPr lang="ru-RU" sz="2000" dirty="0" err="1" smtClean="0"/>
              <a:t>қауымдастырылған</a:t>
            </a:r>
            <a:r>
              <a:rPr lang="ru-RU" sz="2000" dirty="0" smtClean="0"/>
              <a:t> профессор, </a:t>
            </a:r>
            <a:r>
              <a:rPr lang="ru-RU" sz="2000" dirty="0" err="1" smtClean="0"/>
              <a:t>жылуфизика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техникалық</a:t>
            </a:r>
            <a:r>
              <a:rPr lang="ru-RU" sz="2000" dirty="0" smtClean="0"/>
              <a:t> физика </a:t>
            </a:r>
            <a:r>
              <a:rPr lang="ru-RU" sz="2000" dirty="0" err="1" smtClean="0"/>
              <a:t>кафедрасының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доценті</a:t>
            </a:r>
            <a:r>
              <a:rPr lang="ru-RU" sz="2000" dirty="0" smtClean="0"/>
              <a:t> Исатаев М.С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125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174228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Әдебиет: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Цветков Ф.Ф. Задачник по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учеб. пособие / Ф.Ф. Цветков, Р.В. Керимов, В И. Величко. – М.: МЭИ, 2008. – 196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Теоретические основы теплотехники: учеб. пособие / В.И. Ляшков. – М.: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школа, 2007. – 300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Бойков Г.П. Основы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пособие / Г.П. Бойков, Ю.В.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В.М. Журавлев. – Красноярск: ИПЦ КГТУ, 2000. – 272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Исатаев М.С. Газдар мен сұйықтардағы конвективті жылуалмасу. - Алматы: Қазақ университеті, 2019. – 100 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Михеев М.А. Основы теплопередачи / М.А. Михеев, И.М. Михеева. – М.: Энергия, 1973. – 320 с.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Теория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для вузов / С.И. Исаев, И.А.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Кожинов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В.И.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Кофанов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др.; под ред. А.И. Леонтьева. – М.: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1979. – 496 с. 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Краснощеков Е.А. Задачник по теплопередаче / Е.А. Краснощеков, А.С.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Сукомел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М.: Энергия, 1980. – 288 с.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Исатаев С.И., Аскарова А.С., Болегенова С.А., Толеуов Г., Лаврищев О.А., Исатаев М.С., Шакиров А.Л. Специальный физический практикум по физической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аэродинамике: учебное пособие. – Алматы: 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 университеті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– 220 с.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0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2725" y="1375719"/>
            <a:ext cx="10206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6 ДӘРІС 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5 ЖАЗЫҚ БЕТТІ МӘЖБҮРЛІ БОЙЛАЙ ОРАЙ АҒУ  КЕЗІНДЕГІ ЖЫЛУ БЕРГІШТІК  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ru-RU" b="1" dirty="0" err="1" smtClean="0"/>
              <a:t>бергіштіктің</a:t>
            </a:r>
            <a:r>
              <a:rPr lang="ru-RU" b="1" dirty="0" smtClean="0"/>
              <a:t> </a:t>
            </a:r>
            <a:r>
              <a:rPr lang="ru-RU" b="1" dirty="0" err="1" smtClean="0"/>
              <a:t>сұйықтың</a:t>
            </a:r>
            <a:r>
              <a:rPr lang="ru-RU" b="1" dirty="0" smtClean="0"/>
              <a:t> </a:t>
            </a:r>
            <a:r>
              <a:rPr lang="ru-RU" b="1" dirty="0" err="1" smtClean="0"/>
              <a:t>ағу</a:t>
            </a:r>
            <a:r>
              <a:rPr lang="ru-RU" b="1" dirty="0" smtClean="0"/>
              <a:t> </a:t>
            </a:r>
            <a:r>
              <a:rPr lang="ru-RU" b="1" dirty="0" err="1" smtClean="0"/>
              <a:t>режіміне</a:t>
            </a:r>
            <a:r>
              <a:rPr lang="ru-RU" b="1" dirty="0" smtClean="0"/>
              <a:t> </a:t>
            </a:r>
            <a:r>
              <a:rPr lang="ru-RU" b="1" dirty="0" err="1" smtClean="0"/>
              <a:t>тәуелділігі</a:t>
            </a:r>
            <a:r>
              <a:rPr lang="ru-RU" b="1" dirty="0" smtClean="0"/>
              <a:t>. </a:t>
            </a:r>
            <a:r>
              <a:rPr lang="ru-RU" b="1" dirty="0" err="1" smtClean="0"/>
              <a:t>Пластинаны</a:t>
            </a:r>
            <a:r>
              <a:rPr lang="ru-RU" b="1" dirty="0" smtClean="0"/>
              <a:t> </a:t>
            </a:r>
            <a:r>
              <a:rPr lang="ru-RU" b="1" dirty="0" err="1" smtClean="0"/>
              <a:t>орай</a:t>
            </a:r>
            <a:r>
              <a:rPr lang="ru-RU" b="1" dirty="0" smtClean="0"/>
              <a:t> </a:t>
            </a:r>
            <a:r>
              <a:rPr lang="ru-RU" b="1" dirty="0" err="1" smtClean="0"/>
              <a:t>ағу</a:t>
            </a:r>
            <a:r>
              <a:rPr lang="ru-RU" b="1" dirty="0" smtClean="0"/>
              <a:t> </a:t>
            </a:r>
            <a:r>
              <a:rPr lang="ru-RU" b="1" dirty="0" err="1" smtClean="0"/>
              <a:t>кезіндегі</a:t>
            </a:r>
            <a:r>
              <a:rPr lang="ru-RU" b="1" dirty="0" smtClean="0"/>
              <a:t> </a:t>
            </a:r>
            <a:r>
              <a:rPr lang="ru-RU" b="1" dirty="0" err="1" smtClean="0"/>
              <a:t>ламинарлы</a:t>
            </a:r>
            <a:r>
              <a:rPr lang="ru-RU" b="1" dirty="0" smtClean="0"/>
              <a:t> </a:t>
            </a:r>
            <a:r>
              <a:rPr lang="ru-RU" b="1" dirty="0" err="1" smtClean="0"/>
              <a:t>шектес</a:t>
            </a:r>
            <a:r>
              <a:rPr lang="ru-RU" b="1" dirty="0" smtClean="0"/>
              <a:t> </a:t>
            </a:r>
            <a:r>
              <a:rPr lang="ru-RU" b="1" dirty="0" err="1" smtClean="0"/>
              <a:t>қабат</a:t>
            </a:r>
            <a:r>
              <a:rPr lang="ru-RU" b="1" dirty="0" smtClean="0"/>
              <a:t>. </a:t>
            </a:r>
            <a:r>
              <a:rPr lang="ru-RU" b="1" dirty="0" err="1" smtClean="0"/>
              <a:t>Блаузиус</a:t>
            </a:r>
            <a:r>
              <a:rPr lang="ru-RU" b="1" dirty="0" smtClean="0"/>
              <a:t> </a:t>
            </a:r>
            <a:r>
              <a:rPr lang="ru-RU" b="1" dirty="0" err="1" smtClean="0"/>
              <a:t>есебі</a:t>
            </a:r>
            <a:r>
              <a:rPr lang="ru-RU" b="1" dirty="0" smtClean="0"/>
              <a:t>. </a:t>
            </a:r>
            <a:r>
              <a:rPr lang="ru-RU" b="1" dirty="0" err="1" smtClean="0"/>
              <a:t>Пластинаны</a:t>
            </a:r>
            <a:r>
              <a:rPr lang="ru-RU" b="1" dirty="0" smtClean="0"/>
              <a:t> </a:t>
            </a:r>
            <a:r>
              <a:rPr lang="ru-RU" b="1" dirty="0" err="1" smtClean="0"/>
              <a:t>орай</a:t>
            </a:r>
            <a:r>
              <a:rPr lang="ru-RU" b="1" dirty="0" smtClean="0"/>
              <a:t> </a:t>
            </a:r>
            <a:r>
              <a:rPr lang="ru-RU" b="1" dirty="0" err="1" smtClean="0"/>
              <a:t>ағу</a:t>
            </a:r>
            <a:r>
              <a:rPr lang="ru-RU" b="1" dirty="0" smtClean="0"/>
              <a:t> </a:t>
            </a:r>
            <a:r>
              <a:rPr lang="ru-RU" b="1" dirty="0" err="1" smtClean="0"/>
              <a:t>кезіндегі</a:t>
            </a:r>
            <a:r>
              <a:rPr lang="ru-RU" b="1" dirty="0" smtClean="0"/>
              <a:t> </a:t>
            </a:r>
            <a:r>
              <a:rPr lang="ru-RU" b="1" dirty="0" err="1" smtClean="0"/>
              <a:t>жылулықты</a:t>
            </a:r>
            <a:r>
              <a:rPr lang="ru-RU" b="1" dirty="0" smtClean="0"/>
              <a:t> </a:t>
            </a:r>
            <a:r>
              <a:rPr lang="ru-RU" b="1" dirty="0" err="1" smtClean="0"/>
              <a:t>шектес</a:t>
            </a:r>
            <a:r>
              <a:rPr lang="ru-RU" b="1" dirty="0" smtClean="0"/>
              <a:t> </a:t>
            </a:r>
            <a:r>
              <a:rPr lang="ru-RU" b="1" dirty="0" err="1" smtClean="0"/>
              <a:t>қабаты</a:t>
            </a:r>
            <a:r>
              <a:rPr lang="ru-RU" b="1" dirty="0" smtClean="0"/>
              <a:t>. </a:t>
            </a:r>
            <a:r>
              <a:rPr lang="ru-RU" b="1" dirty="0" err="1" smtClean="0"/>
              <a:t>Польгаузен</a:t>
            </a:r>
            <a:r>
              <a:rPr lang="ru-RU" b="1" dirty="0" smtClean="0"/>
              <a:t> </a:t>
            </a:r>
            <a:r>
              <a:rPr lang="ru-RU" b="1" dirty="0" err="1" smtClean="0"/>
              <a:t>есебі</a:t>
            </a:r>
            <a:r>
              <a:rPr lang="ru-RU" b="1" dirty="0" smtClean="0"/>
              <a:t>. </a:t>
            </a:r>
            <a:r>
              <a:rPr lang="ru-RU" b="1" dirty="0" err="1" smtClean="0"/>
              <a:t>Сұйықтың</a:t>
            </a:r>
            <a:r>
              <a:rPr lang="ru-RU" b="1" dirty="0" smtClean="0"/>
              <a:t> </a:t>
            </a:r>
            <a:r>
              <a:rPr lang="ru-RU" b="1" dirty="0" err="1" smtClean="0"/>
              <a:t>физикалық</a:t>
            </a:r>
            <a:r>
              <a:rPr lang="ru-RU" b="1" dirty="0" smtClean="0"/>
              <a:t> </a:t>
            </a:r>
            <a:r>
              <a:rPr lang="ru-RU" b="1" dirty="0" err="1" smtClean="0"/>
              <a:t>параметрлерін</a:t>
            </a:r>
            <a:r>
              <a:rPr lang="ru-RU" b="1" dirty="0" smtClean="0"/>
              <a:t> </a:t>
            </a:r>
            <a:r>
              <a:rPr lang="ru-RU" b="1" dirty="0" err="1" smtClean="0"/>
              <a:t>өзгертуге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ru-RU" b="1" dirty="0" err="1" smtClean="0"/>
              <a:t>өткізгіштіктің</a:t>
            </a:r>
            <a:r>
              <a:rPr lang="ru-RU" b="1" dirty="0" smtClean="0"/>
              <a:t> </a:t>
            </a:r>
            <a:r>
              <a:rPr lang="ru-RU" b="1" dirty="0" err="1" smtClean="0"/>
              <a:t>тәуелділігі</a:t>
            </a:r>
            <a:r>
              <a:rPr lang="ru-RU" b="1" dirty="0" smtClean="0"/>
              <a:t>. </a:t>
            </a:r>
            <a:r>
              <a:rPr lang="ru-RU" b="1" dirty="0" err="1" smtClean="0"/>
              <a:t>Кружилиннің</a:t>
            </a:r>
            <a:r>
              <a:rPr lang="ru-RU" b="1" dirty="0" smtClean="0"/>
              <a:t> </a:t>
            </a:r>
            <a:r>
              <a:rPr lang="ru-RU" b="1" dirty="0" err="1" smtClean="0"/>
              <a:t>интегралдық</a:t>
            </a:r>
            <a:r>
              <a:rPr lang="ru-RU" b="1" dirty="0" smtClean="0"/>
              <a:t> ара </a:t>
            </a:r>
            <a:r>
              <a:rPr lang="ru-RU" b="1" dirty="0" err="1" smtClean="0"/>
              <a:t>қатысы</a:t>
            </a:r>
            <a:r>
              <a:rPr lang="ru-RU" b="1" dirty="0" smtClean="0"/>
              <a:t>. </a:t>
            </a:r>
            <a:r>
              <a:rPr lang="ru-RU" b="1" dirty="0" err="1" smtClean="0"/>
              <a:t>Турбулентті</a:t>
            </a:r>
            <a:r>
              <a:rPr lang="ru-RU" b="1" dirty="0" smtClean="0"/>
              <a:t> </a:t>
            </a:r>
            <a:r>
              <a:rPr lang="ru-RU" b="1" dirty="0" err="1" smtClean="0"/>
              <a:t>шектес</a:t>
            </a:r>
            <a:r>
              <a:rPr lang="ru-RU" b="1" dirty="0" smtClean="0"/>
              <a:t> </a:t>
            </a:r>
            <a:r>
              <a:rPr lang="ru-RU" b="1" dirty="0" err="1" smtClean="0"/>
              <a:t>қабат</a:t>
            </a:r>
            <a:r>
              <a:rPr lang="ru-RU" b="1" dirty="0" smtClean="0"/>
              <a:t> </a:t>
            </a:r>
            <a:r>
              <a:rPr lang="ru-RU" b="1" dirty="0" err="1" smtClean="0"/>
              <a:t>кезіндегі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ru-RU" b="1" dirty="0" err="1" smtClean="0"/>
              <a:t>бергіштік</a:t>
            </a:r>
            <a:r>
              <a:rPr lang="ru-RU" b="1" dirty="0" smtClean="0"/>
              <a:t>. </a:t>
            </a:r>
            <a:endParaRPr lang="ru-RU" b="1" dirty="0" smtClean="0"/>
          </a:p>
          <a:p>
            <a:pPr algn="ctr"/>
            <a:endParaRPr lang="ru-RU" b="1" dirty="0"/>
          </a:p>
          <a:p>
            <a:r>
              <a:rPr lang="ru-RU" b="1" dirty="0" err="1"/>
              <a:t>Мақсаты</a:t>
            </a:r>
            <a:endParaRPr lang="ru-RU" b="1" dirty="0"/>
          </a:p>
          <a:p>
            <a:r>
              <a:rPr lang="ru-RU" dirty="0" err="1"/>
              <a:t>Дөңгелек</a:t>
            </a:r>
            <a:r>
              <a:rPr lang="ru-RU" dirty="0"/>
              <a:t> </a:t>
            </a:r>
            <a:r>
              <a:rPr lang="ru-RU" dirty="0" err="1"/>
              <a:t>цилиндрді</a:t>
            </a:r>
            <a:r>
              <a:rPr lang="ru-RU" dirty="0"/>
              <a:t> </a:t>
            </a:r>
            <a:r>
              <a:rPr lang="ru-RU" dirty="0" err="1"/>
              <a:t>көлденең</a:t>
            </a:r>
            <a:r>
              <a:rPr lang="ru-RU" dirty="0"/>
              <a:t> </a:t>
            </a:r>
            <a:r>
              <a:rPr lang="ru-RU" dirty="0" err="1"/>
              <a:t>ағыс</a:t>
            </a:r>
            <a:r>
              <a:rPr lang="ru-RU" dirty="0"/>
              <a:t> </a:t>
            </a:r>
            <a:r>
              <a:rPr lang="ru-RU" dirty="0" err="1"/>
              <a:t>шайғанда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гидродинамиканы</a:t>
            </a:r>
            <a:r>
              <a:rPr lang="ru-RU" dirty="0"/>
              <a:t>, </a:t>
            </a:r>
            <a:r>
              <a:rPr lang="ru-RU" dirty="0" err="1"/>
              <a:t>ажырау</a:t>
            </a:r>
            <a:r>
              <a:rPr lang="ru-RU" dirty="0"/>
              <a:t> </a:t>
            </a:r>
            <a:r>
              <a:rPr lang="ru-RU" dirty="0" err="1"/>
              <a:t>бұрышын</a:t>
            </a:r>
            <a:r>
              <a:rPr lang="ru-RU" dirty="0"/>
              <a:t>, </a:t>
            </a:r>
            <a:r>
              <a:rPr lang="ru-RU" dirty="0" err="1"/>
              <a:t>жылу</a:t>
            </a:r>
            <a:r>
              <a:rPr lang="ru-RU" dirty="0"/>
              <a:t> беру </a:t>
            </a:r>
            <a:r>
              <a:rPr lang="ru-RU" dirty="0" err="1"/>
              <a:t>таралуын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құбыр</a:t>
            </a:r>
            <a:r>
              <a:rPr lang="ru-RU" dirty="0"/>
              <a:t> </a:t>
            </a:r>
            <a:r>
              <a:rPr lang="ru-RU" dirty="0" err="1"/>
              <a:t>бумаларындағы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алмасуды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6" y="582403"/>
            <a:ext cx="7599581" cy="520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8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64" y="586106"/>
            <a:ext cx="7511733" cy="52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1" y="344285"/>
            <a:ext cx="7109518" cy="59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9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87" y="508187"/>
            <a:ext cx="7903268" cy="50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98" y="453441"/>
            <a:ext cx="7008018" cy="59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4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72" y="1291415"/>
            <a:ext cx="8022666" cy="36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4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616" y="197982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Бақылау</a:t>
            </a:r>
            <a:r>
              <a:rPr lang="ru-RU" b="1" dirty="0"/>
              <a:t> </a:t>
            </a:r>
            <a:r>
              <a:rPr lang="ru-RU" b="1" dirty="0" err="1"/>
              <a:t>сұрақтары</a:t>
            </a:r>
            <a:endParaRPr lang="ru-RU" b="1" dirty="0"/>
          </a:p>
          <a:p>
            <a:pPr>
              <a:buFont typeface="+mj-lt"/>
              <a:buAutoNum type="arabicPeriod"/>
            </a:pPr>
            <a:r>
              <a:rPr lang="ru-RU" dirty="0"/>
              <a:t>Цилиндр </a:t>
            </a:r>
            <a:r>
              <a:rPr lang="ru-RU" dirty="0" err="1"/>
              <a:t>маңындағы</a:t>
            </a:r>
            <a:r>
              <a:rPr lang="ru-RU" dirty="0"/>
              <a:t> </a:t>
            </a:r>
            <a:r>
              <a:rPr lang="ru-RU" dirty="0" err="1"/>
              <a:t>ажырау</a:t>
            </a:r>
            <a:r>
              <a:rPr lang="ru-RU" dirty="0"/>
              <a:t> </a:t>
            </a:r>
            <a:r>
              <a:rPr lang="ru-RU" dirty="0" err="1"/>
              <a:t>бұрышы</a:t>
            </a:r>
            <a:r>
              <a:rPr lang="ru-RU" dirty="0"/>
              <a:t> </a:t>
            </a:r>
            <a:r>
              <a:rPr lang="en-US" dirty="0"/>
              <a:t>Re-</a:t>
            </a:r>
            <a:r>
              <a:rPr lang="ru-RU" dirty="0" err="1"/>
              <a:t>ге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/>
              <a:t>Цилиндр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беру </a:t>
            </a:r>
            <a:r>
              <a:rPr lang="ru-RU" dirty="0" err="1"/>
              <a:t>коэффициенті</a:t>
            </a:r>
            <a:r>
              <a:rPr lang="ru-RU" dirty="0"/>
              <a:t> неге </a:t>
            </a:r>
            <a:r>
              <a:rPr lang="ru-RU" dirty="0" err="1"/>
              <a:t>біркелкі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Шахматтық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дәліздік</a:t>
            </a:r>
            <a:r>
              <a:rPr lang="ru-RU" dirty="0"/>
              <a:t> </a:t>
            </a:r>
            <a:r>
              <a:rPr lang="ru-RU" dirty="0" err="1"/>
              <a:t>бумалардың</a:t>
            </a:r>
            <a:r>
              <a:rPr lang="ru-RU" dirty="0"/>
              <a:t> </a:t>
            </a:r>
            <a:r>
              <a:rPr lang="ru-RU" dirty="0" err="1"/>
              <a:t>айырмашылығы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Чёрчилл</a:t>
            </a:r>
            <a:r>
              <a:rPr lang="ru-RU" dirty="0"/>
              <a:t>–Бернштейн </a:t>
            </a:r>
            <a:r>
              <a:rPr lang="ru-RU" dirty="0" err="1"/>
              <a:t>формуласы</a:t>
            </a:r>
            <a:r>
              <a:rPr lang="ru-RU" dirty="0"/>
              <a:t> </a:t>
            </a:r>
            <a:r>
              <a:rPr lang="ru-RU" dirty="0" err="1"/>
              <a:t>қайда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Шабуыл</a:t>
            </a:r>
            <a:r>
              <a:rPr lang="ru-RU" dirty="0"/>
              <a:t> </a:t>
            </a:r>
            <a:r>
              <a:rPr lang="ru-RU" dirty="0" err="1"/>
              <a:t>бұрышы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алмасуды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өзгертады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300599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398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КОНВЕКТИВТІ ЖЫЛУАЛМАСУ  Құрастырған: ф.-м.ғ.к., қауымдастырылған профессор, жылуфизика және техникалық физика кафедрасының доценті Исатаев М.С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КОНВЕКТИВТІ ЖЫЛУАЛМАСУ  Құрастырған: ф.-м.ғ.к., қауымдастырылған профессор, жылуфизика және техникалық физика кафедрасының доценті Исатаев М.С</dc:title>
  <dc:creator>Исатаев Мухтар</dc:creator>
  <cp:lastModifiedBy>Исатаев Мухтар</cp:lastModifiedBy>
  <cp:revision>10</cp:revision>
  <dcterms:created xsi:type="dcterms:W3CDTF">2025-11-14T04:37:34Z</dcterms:created>
  <dcterms:modified xsi:type="dcterms:W3CDTF">2025-11-14T07:59:52Z</dcterms:modified>
</cp:coreProperties>
</file>